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3"/>
    <p:sldId id="257" r:id="rId34"/>
    <p:sldId id="258" r:id="rId35"/>
    <p:sldId id="259" r:id="rId36"/>
    <p:sldId id="260" r:id="rId37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ardo" charset="1" panose="02020600000000000000"/>
      <p:regular r:id="rId14"/>
    </p:embeddedFont>
    <p:embeddedFont>
      <p:font typeface="Cardo Bold" charset="1" panose="02020804080000020003"/>
      <p:regular r:id="rId15"/>
    </p:embeddedFont>
    <p:embeddedFont>
      <p:font typeface="Cardo Italics" charset="1" panose="02020600000000000000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Canva Sans Italics" charset="1" panose="020B0503030501040103"/>
      <p:regular r:id="rId19"/>
    </p:embeddedFont>
    <p:embeddedFont>
      <p:font typeface="Canva Sans Bold Italics" charset="1" panose="020B0803030501040103"/>
      <p:regular r:id="rId20"/>
    </p:embeddedFont>
    <p:embeddedFont>
      <p:font typeface="Canva Sans Medium" charset="1" panose="020B0603030501040103"/>
      <p:regular r:id="rId21"/>
    </p:embeddedFont>
    <p:embeddedFont>
      <p:font typeface="Canva Sans Medium Italics" charset="1" panose="020B0603030501040103"/>
      <p:regular r:id="rId22"/>
    </p:embeddedFont>
    <p:embeddedFont>
      <p:font typeface="Cooper Hewitt" charset="1" panose="00000000000000000000"/>
      <p:regular r:id="rId23"/>
    </p:embeddedFont>
    <p:embeddedFont>
      <p:font typeface="Cooper Hewitt Bold" charset="1" panose="00000000000000000000"/>
      <p:regular r:id="rId24"/>
    </p:embeddedFont>
    <p:embeddedFont>
      <p:font typeface="Cooper Hewitt Italics" charset="1" panose="00000000000000000000"/>
      <p:regular r:id="rId25"/>
    </p:embeddedFont>
    <p:embeddedFont>
      <p:font typeface="Cooper Hewitt Bold Italics" charset="1" panose="00000000000000000000"/>
      <p:regular r:id="rId26"/>
    </p:embeddedFont>
    <p:embeddedFont>
      <p:font typeface="Cooper Hewitt Thin" charset="1" panose="00000000000000000000"/>
      <p:regular r:id="rId27"/>
    </p:embeddedFont>
    <p:embeddedFont>
      <p:font typeface="Cooper Hewitt Thin Italics" charset="1" panose="00000000000000000000"/>
      <p:regular r:id="rId28"/>
    </p:embeddedFont>
    <p:embeddedFont>
      <p:font typeface="Cooper Hewitt Light" charset="1" panose="00000000000000000000"/>
      <p:regular r:id="rId29"/>
    </p:embeddedFont>
    <p:embeddedFont>
      <p:font typeface="Cooper Hewitt Light Italics" charset="1" panose="00000000000000000000"/>
      <p:regular r:id="rId30"/>
    </p:embeddedFont>
    <p:embeddedFont>
      <p:font typeface="Cooper Hewitt Heavy" charset="1" panose="00000000000000000000"/>
      <p:regular r:id="rId31"/>
    </p:embeddedFont>
    <p:embeddedFont>
      <p:font typeface="Cooper Hewitt Heavy Italics" charset="1" panose="0000000000000000000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slides/slide1.xml" Type="http://schemas.openxmlformats.org/officeDocument/2006/relationships/slide"/><Relationship Id="rId34" Target="slides/slide2.xml" Type="http://schemas.openxmlformats.org/officeDocument/2006/relationships/slide"/><Relationship Id="rId35" Target="slides/slide3.xml" Type="http://schemas.openxmlformats.org/officeDocument/2006/relationships/slide"/><Relationship Id="rId36" Target="slides/slide4.xml" Type="http://schemas.openxmlformats.org/officeDocument/2006/relationships/slide"/><Relationship Id="rId37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gif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294621" y="1033462"/>
            <a:ext cx="18206699" cy="0"/>
          </a:xfrm>
          <a:prstGeom prst="line">
            <a:avLst/>
          </a:prstGeom>
          <a:ln cap="flat" w="9525">
            <a:solidFill>
              <a:srgbClr val="FFFFFF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7874614">
            <a:off x="10369923" y="-1278544"/>
            <a:ext cx="5319852" cy="4016488"/>
          </a:xfrm>
          <a:custGeom>
            <a:avLst/>
            <a:gdLst/>
            <a:ahLst/>
            <a:cxnLst/>
            <a:rect r="r" b="b" t="t" l="l"/>
            <a:pathLst>
              <a:path h="4016488" w="5319852">
                <a:moveTo>
                  <a:pt x="0" y="0"/>
                </a:moveTo>
                <a:lnTo>
                  <a:pt x="5319852" y="0"/>
                </a:lnTo>
                <a:lnTo>
                  <a:pt x="5319852" y="4016488"/>
                </a:lnTo>
                <a:lnTo>
                  <a:pt x="0" y="4016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56009" y="503386"/>
            <a:ext cx="2880811" cy="793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ooper Hewitt Bold"/>
              </a:rPr>
              <a:t>RECTIFIERS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06565" y="384502"/>
            <a:ext cx="1044271" cy="1222019"/>
          </a:xfrm>
          <a:custGeom>
            <a:avLst/>
            <a:gdLst/>
            <a:ahLst/>
            <a:cxnLst/>
            <a:rect r="r" b="b" t="t" l="l"/>
            <a:pathLst>
              <a:path h="1222019" w="1044271">
                <a:moveTo>
                  <a:pt x="0" y="0"/>
                </a:moveTo>
                <a:lnTo>
                  <a:pt x="1044270" y="0"/>
                </a:lnTo>
                <a:lnTo>
                  <a:pt x="1044270" y="1222019"/>
                </a:lnTo>
                <a:lnTo>
                  <a:pt x="0" y="12220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57590">
            <a:off x="-4236280" y="2780146"/>
            <a:ext cx="8898153" cy="9185191"/>
          </a:xfrm>
          <a:custGeom>
            <a:avLst/>
            <a:gdLst/>
            <a:ahLst/>
            <a:cxnLst/>
            <a:rect r="r" b="b" t="t" l="l"/>
            <a:pathLst>
              <a:path h="9185191" w="8898153">
                <a:moveTo>
                  <a:pt x="0" y="0"/>
                </a:moveTo>
                <a:lnTo>
                  <a:pt x="8898154" y="0"/>
                </a:lnTo>
                <a:lnTo>
                  <a:pt x="8898154" y="9185190"/>
                </a:lnTo>
                <a:lnTo>
                  <a:pt x="0" y="91851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352423" y="2939463"/>
            <a:ext cx="2170428" cy="1885559"/>
          </a:xfrm>
          <a:custGeom>
            <a:avLst/>
            <a:gdLst/>
            <a:ahLst/>
            <a:cxnLst/>
            <a:rect r="r" b="b" t="t" l="l"/>
            <a:pathLst>
              <a:path h="1885559" w="2170428">
                <a:moveTo>
                  <a:pt x="0" y="0"/>
                </a:moveTo>
                <a:lnTo>
                  <a:pt x="2170427" y="0"/>
                </a:lnTo>
                <a:lnTo>
                  <a:pt x="2170427" y="1885559"/>
                </a:lnTo>
                <a:lnTo>
                  <a:pt x="0" y="18855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24428" y="3131078"/>
            <a:ext cx="11027823" cy="2947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0"/>
              </a:lnSpc>
            </a:pPr>
            <a:r>
              <a:rPr lang="en-US" sz="11000">
                <a:solidFill>
                  <a:srgbClr val="FFFFFF"/>
                </a:solidFill>
                <a:latin typeface="Cardo Bold"/>
              </a:rPr>
              <a:t>A.I. CODE GENERATOR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5913025" y="6078749"/>
            <a:ext cx="13227113" cy="4800340"/>
          </a:xfrm>
          <a:custGeom>
            <a:avLst/>
            <a:gdLst/>
            <a:ahLst/>
            <a:cxnLst/>
            <a:rect r="r" b="b" t="t" l="l"/>
            <a:pathLst>
              <a:path h="4800340" w="13227113">
                <a:moveTo>
                  <a:pt x="0" y="0"/>
                </a:moveTo>
                <a:lnTo>
                  <a:pt x="13227113" y="0"/>
                </a:lnTo>
                <a:lnTo>
                  <a:pt x="13227113" y="4800340"/>
                </a:lnTo>
                <a:lnTo>
                  <a:pt x="0" y="48003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330663" y="0"/>
            <a:ext cx="11957337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5400000">
            <a:off x="4205266" y="8412112"/>
            <a:ext cx="3543537" cy="3749775"/>
          </a:xfrm>
          <a:custGeom>
            <a:avLst/>
            <a:gdLst/>
            <a:ahLst/>
            <a:cxnLst/>
            <a:rect r="r" b="b" t="t" l="l"/>
            <a:pathLst>
              <a:path h="3749775" w="3543537">
                <a:moveTo>
                  <a:pt x="0" y="0"/>
                </a:moveTo>
                <a:lnTo>
                  <a:pt x="3543537" y="0"/>
                </a:lnTo>
                <a:lnTo>
                  <a:pt x="3543537" y="3749776"/>
                </a:lnTo>
                <a:lnTo>
                  <a:pt x="0" y="37497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721756">
            <a:off x="-280147" y="-372111"/>
            <a:ext cx="2955457" cy="3135763"/>
          </a:xfrm>
          <a:custGeom>
            <a:avLst/>
            <a:gdLst/>
            <a:ahLst/>
            <a:cxnLst/>
            <a:rect r="r" b="b" t="t" l="l"/>
            <a:pathLst>
              <a:path h="3135763" w="2955457">
                <a:moveTo>
                  <a:pt x="0" y="0"/>
                </a:moveTo>
                <a:lnTo>
                  <a:pt x="2955457" y="0"/>
                </a:lnTo>
                <a:lnTo>
                  <a:pt x="2955457" y="3135763"/>
                </a:lnTo>
                <a:lnTo>
                  <a:pt x="0" y="3135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66750" y="1329935"/>
            <a:ext cx="1191381" cy="1191381"/>
          </a:xfrm>
          <a:custGeom>
            <a:avLst/>
            <a:gdLst/>
            <a:ahLst/>
            <a:cxnLst/>
            <a:rect r="r" b="b" t="t" l="l"/>
            <a:pathLst>
              <a:path h="1191381" w="1191381">
                <a:moveTo>
                  <a:pt x="0" y="0"/>
                </a:moveTo>
                <a:lnTo>
                  <a:pt x="1191381" y="0"/>
                </a:lnTo>
                <a:lnTo>
                  <a:pt x="1191381" y="1191380"/>
                </a:lnTo>
                <a:lnTo>
                  <a:pt x="0" y="119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78105" y="3849654"/>
            <a:ext cx="1368671" cy="1527109"/>
          </a:xfrm>
          <a:custGeom>
            <a:avLst/>
            <a:gdLst/>
            <a:ahLst/>
            <a:cxnLst/>
            <a:rect r="r" b="b" t="t" l="l"/>
            <a:pathLst>
              <a:path h="1527109" w="1368671">
                <a:moveTo>
                  <a:pt x="0" y="0"/>
                </a:moveTo>
                <a:lnTo>
                  <a:pt x="1368671" y="0"/>
                </a:lnTo>
                <a:lnTo>
                  <a:pt x="1368671" y="1527109"/>
                </a:lnTo>
                <a:lnTo>
                  <a:pt x="0" y="15271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977035" y="7205635"/>
            <a:ext cx="2608002" cy="1701722"/>
          </a:xfrm>
          <a:custGeom>
            <a:avLst/>
            <a:gdLst/>
            <a:ahLst/>
            <a:cxnLst/>
            <a:rect r="r" b="b" t="t" l="l"/>
            <a:pathLst>
              <a:path h="1701722" w="2608002">
                <a:moveTo>
                  <a:pt x="0" y="0"/>
                </a:moveTo>
                <a:lnTo>
                  <a:pt x="2608002" y="0"/>
                </a:lnTo>
                <a:lnTo>
                  <a:pt x="2608002" y="1701721"/>
                </a:lnTo>
                <a:lnTo>
                  <a:pt x="0" y="17017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567138"/>
            <a:ext cx="4396263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360"/>
              </a:lnSpc>
              <a:spcBef>
                <a:spcPct val="0"/>
              </a:spcBef>
            </a:pPr>
            <a:r>
              <a:rPr lang="en-US" sz="7800">
                <a:solidFill>
                  <a:srgbClr val="FFFFFF"/>
                </a:solidFill>
                <a:latin typeface="Cooper Hewitt Bold"/>
              </a:rPr>
              <a:t>Features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56194" y="1248173"/>
            <a:ext cx="7174692" cy="1354904"/>
            <a:chOff x="0" y="0"/>
            <a:chExt cx="9566256" cy="180653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9500727" cy="86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156"/>
                </a:lnSpc>
                <a:spcBef>
                  <a:spcPct val="0"/>
                </a:spcBef>
              </a:pPr>
              <a:r>
                <a:rPr lang="en-US" sz="4297">
                  <a:solidFill>
                    <a:srgbClr val="FFFFFF"/>
                  </a:solidFill>
                  <a:latin typeface="Cardo Bold"/>
                </a:rPr>
                <a:t>High Accuracy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65529" y="1054063"/>
              <a:ext cx="9500727" cy="752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Cooper Hewitt"/>
                </a:rPr>
                <a:t>Provides accurate code with minimal errors</a:t>
              </a:r>
              <a:r>
                <a:rPr lang="en-US" sz="3000">
                  <a:solidFill>
                    <a:srgbClr val="FFFFFF"/>
                  </a:solidFill>
                  <a:latin typeface="Cooper Hewitt"/>
                </a:rPr>
                <a:t> 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56194" y="3693047"/>
            <a:ext cx="7665685" cy="1840323"/>
            <a:chOff x="0" y="0"/>
            <a:chExt cx="10220913" cy="245376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9500727" cy="86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156"/>
                </a:lnSpc>
                <a:spcBef>
                  <a:spcPct val="0"/>
                </a:spcBef>
              </a:pPr>
              <a:r>
                <a:rPr lang="en-US" sz="4297">
                  <a:solidFill>
                    <a:srgbClr val="FFFFFF"/>
                  </a:solidFill>
                  <a:latin typeface="Cardo Bold"/>
                </a:rPr>
                <a:t>Easy To Use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90089"/>
              <a:ext cx="10220913" cy="1463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Cooper Hewitt"/>
                </a:rPr>
                <a:t>Prompt based application which makes it much easier to generate the desired code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56194" y="6835760"/>
            <a:ext cx="8328582" cy="2441471"/>
            <a:chOff x="0" y="0"/>
            <a:chExt cx="11104776" cy="325529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9500727" cy="86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156"/>
                </a:lnSpc>
                <a:spcBef>
                  <a:spcPct val="0"/>
                </a:spcBef>
              </a:pPr>
              <a:r>
                <a:rPr lang="en-US" sz="4297">
                  <a:solidFill>
                    <a:srgbClr val="FFFFFF"/>
                  </a:solidFill>
                  <a:latin typeface="Cardo Bold"/>
                </a:rPr>
                <a:t>Time Efficient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080420"/>
              <a:ext cx="11104776" cy="2174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Cooper Hewitt"/>
                </a:rPr>
                <a:t>Time saving as now you don’t have to search on multiple websites to get the</a:t>
              </a:r>
              <a:r>
                <a:rPr lang="en-US" sz="3000">
                  <a:solidFill>
                    <a:srgbClr val="FFFFFF"/>
                  </a:solidFill>
                  <a:latin typeface="Cooper Hewitt"/>
                </a:rPr>
                <a:t> code with your desired parameters.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330663" y="0"/>
            <a:ext cx="11957337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5400000">
            <a:off x="4205266" y="8412112"/>
            <a:ext cx="3543537" cy="3749775"/>
          </a:xfrm>
          <a:custGeom>
            <a:avLst/>
            <a:gdLst/>
            <a:ahLst/>
            <a:cxnLst/>
            <a:rect r="r" b="b" t="t" l="l"/>
            <a:pathLst>
              <a:path h="3749775" w="3543537">
                <a:moveTo>
                  <a:pt x="0" y="0"/>
                </a:moveTo>
                <a:lnTo>
                  <a:pt x="3543537" y="0"/>
                </a:lnTo>
                <a:lnTo>
                  <a:pt x="3543537" y="3749776"/>
                </a:lnTo>
                <a:lnTo>
                  <a:pt x="0" y="37497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721756">
            <a:off x="-280147" y="-372111"/>
            <a:ext cx="2955457" cy="3135763"/>
          </a:xfrm>
          <a:custGeom>
            <a:avLst/>
            <a:gdLst/>
            <a:ahLst/>
            <a:cxnLst/>
            <a:rect r="r" b="b" t="t" l="l"/>
            <a:pathLst>
              <a:path h="3135763" w="2955457">
                <a:moveTo>
                  <a:pt x="0" y="0"/>
                </a:moveTo>
                <a:lnTo>
                  <a:pt x="2955457" y="0"/>
                </a:lnTo>
                <a:lnTo>
                  <a:pt x="2955457" y="3135763"/>
                </a:lnTo>
                <a:lnTo>
                  <a:pt x="0" y="3135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976588"/>
            <a:ext cx="4396263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sz="7800">
                <a:solidFill>
                  <a:srgbClr val="FFFFFF"/>
                </a:solidFill>
                <a:latin typeface="Cooper Hewitt Heavy"/>
              </a:rPr>
              <a:t>USE CASES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362531" y="1028700"/>
            <a:ext cx="1157013" cy="1303677"/>
          </a:xfrm>
          <a:custGeom>
            <a:avLst/>
            <a:gdLst/>
            <a:ahLst/>
            <a:cxnLst/>
            <a:rect r="r" b="b" t="t" l="l"/>
            <a:pathLst>
              <a:path h="1303677" w="1157013">
                <a:moveTo>
                  <a:pt x="0" y="0"/>
                </a:moveTo>
                <a:lnTo>
                  <a:pt x="1157013" y="0"/>
                </a:lnTo>
                <a:lnTo>
                  <a:pt x="1157013" y="1303677"/>
                </a:lnTo>
                <a:lnTo>
                  <a:pt x="0" y="13036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362531" y="3934778"/>
            <a:ext cx="1297616" cy="1291128"/>
          </a:xfrm>
          <a:custGeom>
            <a:avLst/>
            <a:gdLst/>
            <a:ahLst/>
            <a:cxnLst/>
            <a:rect r="r" b="b" t="t" l="l"/>
            <a:pathLst>
              <a:path h="1291128" w="1297616">
                <a:moveTo>
                  <a:pt x="0" y="0"/>
                </a:moveTo>
                <a:lnTo>
                  <a:pt x="1297616" y="0"/>
                </a:lnTo>
                <a:lnTo>
                  <a:pt x="1297616" y="1291128"/>
                </a:lnTo>
                <a:lnTo>
                  <a:pt x="0" y="12911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421309" y="6828337"/>
            <a:ext cx="1039457" cy="1275407"/>
          </a:xfrm>
          <a:custGeom>
            <a:avLst/>
            <a:gdLst/>
            <a:ahLst/>
            <a:cxnLst/>
            <a:rect r="r" b="b" t="t" l="l"/>
            <a:pathLst>
              <a:path h="1275407" w="1039457">
                <a:moveTo>
                  <a:pt x="0" y="0"/>
                </a:moveTo>
                <a:lnTo>
                  <a:pt x="1039457" y="0"/>
                </a:lnTo>
                <a:lnTo>
                  <a:pt x="1039457" y="1275407"/>
                </a:lnTo>
                <a:lnTo>
                  <a:pt x="0" y="12754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000305" y="955524"/>
            <a:ext cx="8255827" cy="1469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6"/>
              </a:lnSpc>
            </a:pPr>
            <a:r>
              <a:rPr lang="en-US" sz="2600">
                <a:solidFill>
                  <a:srgbClr val="FFFFFF"/>
                </a:solidFill>
                <a:latin typeface="Cardo"/>
              </a:rPr>
              <a:t>Generating code from natural language descriptions or requirements in chatbots, virtual assistants, and documentation.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00305" y="4311273"/>
            <a:ext cx="8255827" cy="478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6"/>
              </a:lnSpc>
            </a:pPr>
            <a:r>
              <a:rPr lang="en-US" sz="2600">
                <a:solidFill>
                  <a:srgbClr val="FFFFFF"/>
                </a:solidFill>
                <a:latin typeface="Cardo"/>
              </a:rPr>
              <a:t>Generating code for microcontroller-based applications.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00305" y="6936197"/>
            <a:ext cx="8255827" cy="97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6"/>
              </a:lnSpc>
            </a:pPr>
            <a:r>
              <a:rPr lang="en-US" sz="2600">
                <a:solidFill>
                  <a:srgbClr val="FFFFFF"/>
                </a:solidFill>
                <a:latin typeface="Cardo"/>
              </a:rPr>
              <a:t>Analyzing and suggesting improvements in code quality and adherence to coding standards.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330663" y="0"/>
            <a:ext cx="11957337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5400000">
            <a:off x="4205266" y="8412112"/>
            <a:ext cx="3543537" cy="3749775"/>
          </a:xfrm>
          <a:custGeom>
            <a:avLst/>
            <a:gdLst/>
            <a:ahLst/>
            <a:cxnLst/>
            <a:rect r="r" b="b" t="t" l="l"/>
            <a:pathLst>
              <a:path h="3749775" w="3543537">
                <a:moveTo>
                  <a:pt x="0" y="0"/>
                </a:moveTo>
                <a:lnTo>
                  <a:pt x="3543537" y="0"/>
                </a:lnTo>
                <a:lnTo>
                  <a:pt x="3543537" y="3749776"/>
                </a:lnTo>
                <a:lnTo>
                  <a:pt x="0" y="37497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721756">
            <a:off x="-280147" y="-372111"/>
            <a:ext cx="2955457" cy="3135763"/>
          </a:xfrm>
          <a:custGeom>
            <a:avLst/>
            <a:gdLst/>
            <a:ahLst/>
            <a:cxnLst/>
            <a:rect r="r" b="b" t="t" l="l"/>
            <a:pathLst>
              <a:path h="3135763" w="2955457">
                <a:moveTo>
                  <a:pt x="0" y="0"/>
                </a:moveTo>
                <a:lnTo>
                  <a:pt x="2955457" y="0"/>
                </a:lnTo>
                <a:lnTo>
                  <a:pt x="2955457" y="3135763"/>
                </a:lnTo>
                <a:lnTo>
                  <a:pt x="0" y="3135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976588"/>
            <a:ext cx="4396263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sz="7800">
                <a:solidFill>
                  <a:srgbClr val="FFFFFF"/>
                </a:solidFill>
                <a:latin typeface="Cooper Hewitt Heavy"/>
              </a:rPr>
              <a:t>Tech Stack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30230" y="933450"/>
            <a:ext cx="30238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HTML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30230" y="3308568"/>
            <a:ext cx="239509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CSS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43767" y="2121009"/>
            <a:ext cx="521553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JAVASCRIPT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43767" y="4496127"/>
            <a:ext cx="39183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PYTHON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30230" y="5508188"/>
            <a:ext cx="318566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FLASK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687082"/>
            <a:ext cx="8592227" cy="5864195"/>
          </a:xfrm>
          <a:custGeom>
            <a:avLst/>
            <a:gdLst/>
            <a:ahLst/>
            <a:cxnLst/>
            <a:rect r="r" b="b" t="t" l="l"/>
            <a:pathLst>
              <a:path h="5864195" w="8592227">
                <a:moveTo>
                  <a:pt x="0" y="0"/>
                </a:moveTo>
                <a:lnTo>
                  <a:pt x="8592227" y="0"/>
                </a:lnTo>
                <a:lnTo>
                  <a:pt x="8592227" y="5864195"/>
                </a:lnTo>
                <a:lnTo>
                  <a:pt x="0" y="58641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9167812" y="5416245"/>
            <a:ext cx="0" cy="4870755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312544" y="6527355"/>
            <a:ext cx="3362494" cy="336249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65368" y="5743050"/>
            <a:ext cx="7726859" cy="2834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Glacial Indifference"/>
              </a:rPr>
              <a:t>The scalability of AI code generation depends on the complexity of the tasks it's meant to automate. Generating simple code snippets or templates is more scalable than generating entire applications.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59539" y="1342473"/>
            <a:ext cx="7615499" cy="2834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Glacial Indifference"/>
              </a:rPr>
              <a:t>AI can generate code more quickly than human developers, resulting in significant time savings. As the number of code-generation tasks increases, the overall efficiency and scalability also improve.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DAFzN6ZHYh0</dc:identifier>
  <dcterms:modified xsi:type="dcterms:W3CDTF">2011-08-01T06:04:30Z</dcterms:modified>
  <cp:revision>1</cp:revision>
  <dc:title>code generator</dc:title>
</cp:coreProperties>
</file>

<file path=docProps/thumbnail.jpeg>
</file>